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4F4D5A-E10C-4B1D-A7C3-4A0F82E5CA00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1419DC-9F89-4A67-9404-52F0A6B34CF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419DC-9F89-4A67-9404-52F0A6B34CFF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419DC-9F89-4A67-9404-52F0A6B34CFF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419DC-9F89-4A67-9404-52F0A6B34CFF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419DC-9F89-4A67-9404-52F0A6B34CFF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419DC-9F89-4A67-9404-52F0A6B34CFF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419DC-9F89-4A67-9404-52F0A6B34CFF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419DC-9F89-4A67-9404-52F0A6B34CFF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419DC-9F89-4A67-9404-52F0A6B34CFF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5C6C-0465-4A29-872C-872143484356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01A56-47B5-451E-B2AD-5209865FB2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5C6C-0465-4A29-872C-872143484356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01A56-47B5-451E-B2AD-5209865FB2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5C6C-0465-4A29-872C-872143484356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01A56-47B5-451E-B2AD-5209865FB2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5C6C-0465-4A29-872C-872143484356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01A56-47B5-451E-B2AD-5209865FB2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5C6C-0465-4A29-872C-872143484356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01A56-47B5-451E-B2AD-5209865FB2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5C6C-0465-4A29-872C-872143484356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01A56-47B5-451E-B2AD-5209865FB2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5C6C-0465-4A29-872C-872143484356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01A56-47B5-451E-B2AD-5209865FB2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5C6C-0465-4A29-872C-872143484356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01A56-47B5-451E-B2AD-5209865FB2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5C6C-0465-4A29-872C-872143484356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01A56-47B5-451E-B2AD-5209865FB2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5C6C-0465-4A29-872C-872143484356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01A56-47B5-451E-B2AD-5209865FB2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25C6C-0465-4A29-872C-872143484356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501A56-47B5-451E-B2AD-5209865FB26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25C6C-0465-4A29-872C-872143484356}" type="datetimeFigureOut">
              <a:rPr lang="en-US" smtClean="0"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01A56-47B5-451E-B2AD-5209865FB26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Limousin_(province)" TargetMode="External"/><Relationship Id="rId7" Type="http://schemas.openxmlformats.org/officeDocument/2006/relationships/hyperlink" Target="http://www.french-property.com/regions/limousin/food-gastronomy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tourismelimousin.com/en/discover-limousin/limousin/events.php" TargetMode="External"/><Relationship Id="rId5" Type="http://schemas.openxmlformats.org/officeDocument/2006/relationships/hyperlink" Target="http://www.frenchpropertylinks.com/essential/prettiest-villages-limousin.html" TargetMode="External"/><Relationship Id="rId4" Type="http://schemas.openxmlformats.org/officeDocument/2006/relationships/hyperlink" Target="http://www.discoverfrance.net/France/Provinces/Limousin.shtml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04800"/>
            <a:ext cx="7772400" cy="1470025"/>
          </a:xfrm>
        </p:spPr>
        <p:txBody>
          <a:bodyPr/>
          <a:lstStyle/>
          <a:p>
            <a:r>
              <a:rPr lang="en-US" dirty="0" err="1" smtClean="0"/>
              <a:t>Limousin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sz="2400" dirty="0"/>
              <a:t>B</a:t>
            </a:r>
            <a:r>
              <a:rPr lang="en-US" sz="2400" dirty="0" smtClean="0"/>
              <a:t>y Karla </a:t>
            </a:r>
            <a:r>
              <a:rPr lang="en-US" sz="2400" dirty="0" err="1" smtClean="0"/>
              <a:t>Rahe</a:t>
            </a: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4890210" flipV="1">
            <a:off x="1866114" y="6064926"/>
            <a:ext cx="150534" cy="51081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pic>
        <p:nvPicPr>
          <p:cNvPr id="3074" name="Picture 2" descr="Map of Limousin Franc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609600"/>
            <a:ext cx="2352675" cy="2648818"/>
          </a:xfrm>
          <a:prstGeom prst="rect">
            <a:avLst/>
          </a:prstGeom>
          <a:noFill/>
        </p:spPr>
      </p:pic>
      <p:pic>
        <p:nvPicPr>
          <p:cNvPr id="3076" name="Picture 4" descr="http://www.the-limousin.co.uk/townspages/townsmont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2614" y="3352800"/>
            <a:ext cx="7039786" cy="27336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4525963"/>
          </a:xfrm>
        </p:spPr>
        <p:txBody>
          <a:bodyPr>
            <a:noAutofit/>
          </a:bodyPr>
          <a:lstStyle/>
          <a:p>
            <a:r>
              <a:rPr lang="en-US" sz="2000" dirty="0" err="1" smtClean="0"/>
              <a:t>Limosine</a:t>
            </a:r>
            <a:r>
              <a:rPr lang="en-US" sz="2000" dirty="0" smtClean="0"/>
              <a:t> is one of the 27 regions of </a:t>
            </a:r>
            <a:r>
              <a:rPr lang="en-US" sz="2000" dirty="0" err="1" smtClean="0"/>
              <a:t>france</a:t>
            </a:r>
            <a:r>
              <a:rPr lang="en-US" sz="2000" dirty="0" smtClean="0"/>
              <a:t>. </a:t>
            </a:r>
            <a:r>
              <a:rPr lang="en-US" sz="2000" dirty="0" err="1" smtClean="0"/>
              <a:t>Limousin’s</a:t>
            </a:r>
            <a:r>
              <a:rPr lang="en-US" sz="2000" dirty="0" smtClean="0"/>
              <a:t> name came </a:t>
            </a:r>
            <a:r>
              <a:rPr lang="en-US" sz="2000" dirty="0"/>
              <a:t>from the </a:t>
            </a:r>
            <a:r>
              <a:rPr lang="en-US" sz="2000" dirty="0" err="1" smtClean="0"/>
              <a:t>Lemovices</a:t>
            </a:r>
            <a:r>
              <a:rPr lang="en-US" sz="2000" dirty="0" smtClean="0"/>
              <a:t> who were  </a:t>
            </a:r>
            <a:r>
              <a:rPr lang="en-US" sz="2000" dirty="0"/>
              <a:t>a Gallic </a:t>
            </a:r>
            <a:r>
              <a:rPr lang="en-US" sz="2000" dirty="0" smtClean="0"/>
              <a:t>tribe. </a:t>
            </a:r>
            <a:r>
              <a:rPr lang="en-US" sz="2000" dirty="0"/>
              <a:t>The area was </a:t>
            </a:r>
            <a:r>
              <a:rPr lang="en-US" sz="2000" dirty="0" smtClean="0"/>
              <a:t>ruled by Around the middle ages </a:t>
            </a:r>
            <a:r>
              <a:rPr lang="en-US" sz="2000" dirty="0" err="1" smtClean="0"/>
              <a:t>limousin</a:t>
            </a:r>
            <a:r>
              <a:rPr lang="en-US" sz="2000" dirty="0" smtClean="0"/>
              <a:t> </a:t>
            </a:r>
            <a:r>
              <a:rPr lang="en-US" sz="2000" dirty="0"/>
              <a:t>became </a:t>
            </a:r>
            <a:r>
              <a:rPr lang="en-US" sz="2000" dirty="0" smtClean="0"/>
              <a:t>very well </a:t>
            </a:r>
            <a:r>
              <a:rPr lang="en-US" sz="2000" dirty="0"/>
              <a:t>known for its </a:t>
            </a:r>
            <a:r>
              <a:rPr lang="en-US" sz="2000" dirty="0" smtClean="0"/>
              <a:t>poetry</a:t>
            </a:r>
            <a:r>
              <a:rPr lang="en-US" sz="2000" dirty="0"/>
              <a:t>. </a:t>
            </a:r>
            <a:r>
              <a:rPr lang="en-US" sz="2000" dirty="0" smtClean="0"/>
              <a:t>In the 12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century a war broke out between French </a:t>
            </a:r>
            <a:r>
              <a:rPr lang="en-US" sz="2000" dirty="0"/>
              <a:t>and English </a:t>
            </a:r>
            <a:r>
              <a:rPr lang="en-US" sz="2000" dirty="0" smtClean="0"/>
              <a:t>kings. They both fought for the rich land of </a:t>
            </a:r>
            <a:r>
              <a:rPr lang="en-US" sz="2000" dirty="0" err="1" smtClean="0"/>
              <a:t>Limousin</a:t>
            </a:r>
            <a:r>
              <a:rPr lang="en-US" sz="2000" dirty="0" smtClean="0"/>
              <a:t> during </a:t>
            </a:r>
            <a:r>
              <a:rPr lang="en-US" sz="2000" dirty="0"/>
              <a:t>the Hundred Years' War (1337-1453</a:t>
            </a:r>
            <a:r>
              <a:rPr lang="en-US" sz="2000" dirty="0" smtClean="0"/>
              <a:t>).  </a:t>
            </a:r>
            <a:r>
              <a:rPr lang="en-US" sz="2000" dirty="0"/>
              <a:t>France </a:t>
            </a:r>
            <a:r>
              <a:rPr lang="en-US" sz="2000" dirty="0" smtClean="0"/>
              <a:t>won the war and gained </a:t>
            </a:r>
            <a:r>
              <a:rPr lang="en-US" sz="2000" dirty="0" err="1" smtClean="0"/>
              <a:t>limousin</a:t>
            </a:r>
            <a:r>
              <a:rPr lang="en-US" sz="2000" dirty="0" smtClean="0"/>
              <a:t>. </a:t>
            </a:r>
            <a:r>
              <a:rPr lang="en-US" sz="2000" dirty="0"/>
              <a:t>In 1790 </a:t>
            </a:r>
            <a:r>
              <a:rPr lang="en-US" sz="2000" dirty="0" err="1" smtClean="0"/>
              <a:t>limousin</a:t>
            </a:r>
            <a:r>
              <a:rPr lang="en-US" sz="2000" dirty="0" smtClean="0"/>
              <a:t> </a:t>
            </a:r>
            <a:r>
              <a:rPr lang="en-US" sz="2000" dirty="0"/>
              <a:t>was divided among the present-day departments of </a:t>
            </a:r>
            <a:r>
              <a:rPr lang="en-US" sz="2000" dirty="0" err="1"/>
              <a:t>Corrèze</a:t>
            </a:r>
            <a:r>
              <a:rPr lang="en-US" sz="2000" dirty="0"/>
              <a:t>, </a:t>
            </a:r>
            <a:r>
              <a:rPr lang="en-US" sz="2000" dirty="0" err="1"/>
              <a:t>Creuse</a:t>
            </a:r>
            <a:r>
              <a:rPr lang="en-US" sz="2000" dirty="0"/>
              <a:t>, and Haute-Vienne.</a:t>
            </a:r>
          </a:p>
        </p:txBody>
      </p:sp>
      <p:pic>
        <p:nvPicPr>
          <p:cNvPr id="7170" name="Picture 2" descr="http://www.medieval-sword.com/images/medieval-swor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1371600"/>
            <a:ext cx="2790825" cy="42818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533400"/>
            <a:ext cx="7772400" cy="1470025"/>
          </a:xfrm>
        </p:spPr>
        <p:txBody>
          <a:bodyPr/>
          <a:lstStyle/>
          <a:p>
            <a:r>
              <a:rPr lang="en-US" dirty="0" smtClean="0"/>
              <a:t>Location and Culture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2743200"/>
            <a:ext cx="6400800" cy="1752600"/>
          </a:xfrm>
        </p:spPr>
        <p:txBody>
          <a:bodyPr>
            <a:noAutofit/>
          </a:bodyPr>
          <a:lstStyle/>
          <a:p>
            <a:pPr algn="l"/>
            <a:r>
              <a:rPr lang="en-US" sz="2800" dirty="0" err="1" smtClean="0">
                <a:solidFill>
                  <a:schemeClr val="tx1"/>
                </a:solidFill>
              </a:rPr>
              <a:t>Limousin</a:t>
            </a:r>
            <a:r>
              <a:rPr lang="en-US" sz="2800" dirty="0" smtClean="0">
                <a:solidFill>
                  <a:schemeClr val="tx1"/>
                </a:solidFill>
              </a:rPr>
              <a:t> is bordered by the regions centre to the north, Poitou-</a:t>
            </a:r>
            <a:r>
              <a:rPr lang="en-US" sz="2800" dirty="0" err="1" smtClean="0">
                <a:solidFill>
                  <a:schemeClr val="tx1"/>
                </a:solidFill>
              </a:rPr>
              <a:t>charentes</a:t>
            </a:r>
            <a:r>
              <a:rPr lang="en-US" sz="2800" dirty="0" smtClean="0">
                <a:solidFill>
                  <a:schemeClr val="tx1"/>
                </a:solidFill>
              </a:rPr>
              <a:t> and Aquitaine to the west, Midi Pyrenees to the south and Auvergne to the </a:t>
            </a:r>
            <a:r>
              <a:rPr lang="en-US" sz="2800" dirty="0" err="1" smtClean="0">
                <a:solidFill>
                  <a:schemeClr val="tx1"/>
                </a:solidFill>
              </a:rPr>
              <a:t>east.Limousin</a:t>
            </a:r>
            <a:r>
              <a:rPr lang="en-US" sz="2800" dirty="0" smtClean="0">
                <a:solidFill>
                  <a:schemeClr val="tx1"/>
                </a:solidFill>
              </a:rPr>
              <a:t> is very big on tradition music. The old instruments like the bag pipe and the hurdy-gurdy are still popular.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Departments of </a:t>
            </a:r>
            <a:r>
              <a:rPr lang="en-US" dirty="0" err="1" smtClean="0"/>
              <a:t>Limousin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US" sz="2000" dirty="0"/>
              <a:t>The Region of </a:t>
            </a:r>
            <a:r>
              <a:rPr lang="en-US" sz="2000" dirty="0" err="1"/>
              <a:t>Limousin</a:t>
            </a:r>
            <a:r>
              <a:rPr lang="en-US" sz="2000" dirty="0"/>
              <a:t> is formed from three departments, </a:t>
            </a:r>
            <a:r>
              <a:rPr lang="en-US" sz="2000" dirty="0" err="1"/>
              <a:t>Correze</a:t>
            </a:r>
            <a:r>
              <a:rPr lang="en-US" sz="2000" dirty="0"/>
              <a:t>, </a:t>
            </a:r>
            <a:r>
              <a:rPr lang="en-US" sz="2000" dirty="0" err="1"/>
              <a:t>Creuse</a:t>
            </a:r>
            <a:r>
              <a:rPr lang="en-US" sz="2000" dirty="0"/>
              <a:t> and Haute Vienne. The village of </a:t>
            </a:r>
            <a:r>
              <a:rPr lang="en-US" sz="2000" dirty="0" err="1" smtClean="0"/>
              <a:t>Treignac</a:t>
            </a:r>
            <a:r>
              <a:rPr lang="en-US" sz="2000" dirty="0" smtClean="0"/>
              <a:t> </a:t>
            </a:r>
            <a:r>
              <a:rPr lang="en-US" sz="2000" dirty="0"/>
              <a:t>is </a:t>
            </a:r>
            <a:r>
              <a:rPr lang="en-US" sz="2000" dirty="0" smtClean="0"/>
              <a:t>in </a:t>
            </a:r>
            <a:r>
              <a:rPr lang="en-US" sz="2000" dirty="0"/>
              <a:t>the </a:t>
            </a:r>
            <a:r>
              <a:rPr lang="en-US" sz="2000" dirty="0" smtClean="0"/>
              <a:t>southern part of </a:t>
            </a:r>
            <a:r>
              <a:rPr lang="en-US" sz="2000" dirty="0" err="1"/>
              <a:t>Limousin</a:t>
            </a:r>
            <a:r>
              <a:rPr lang="en-US" sz="2000" dirty="0"/>
              <a:t>, in the department of the </a:t>
            </a:r>
            <a:r>
              <a:rPr lang="en-US" sz="2000" dirty="0" err="1" smtClean="0"/>
              <a:t>Corrèze</a:t>
            </a:r>
            <a:r>
              <a:rPr lang="en-US" sz="2000" dirty="0" smtClean="0"/>
              <a:t>.</a:t>
            </a:r>
            <a:r>
              <a:rPr lang="en-US" sz="2000" dirty="0"/>
              <a:t> the landscape around the </a:t>
            </a:r>
            <a:r>
              <a:rPr lang="en-US" sz="2000" dirty="0" smtClean="0"/>
              <a:t>medieval town are lush </a:t>
            </a:r>
            <a:r>
              <a:rPr lang="en-US" sz="2000" dirty="0"/>
              <a:t>and typically </a:t>
            </a:r>
            <a:r>
              <a:rPr lang="en-US" sz="2000" dirty="0" err="1"/>
              <a:t>Limousin</a:t>
            </a:r>
            <a:r>
              <a:rPr lang="en-US" sz="2000" dirty="0"/>
              <a:t>. The village is officially classified as one of France's most </a:t>
            </a:r>
            <a:r>
              <a:rPr lang="en-US" sz="2000" dirty="0" smtClean="0"/>
              <a:t>beautiful.</a:t>
            </a:r>
            <a:r>
              <a:rPr lang="en-US" sz="2000" b="1" dirty="0"/>
              <a:t> </a:t>
            </a:r>
            <a:r>
              <a:rPr lang="en-US" sz="2000" dirty="0" err="1"/>
              <a:t>Collonges</a:t>
            </a:r>
            <a:r>
              <a:rPr lang="en-US" sz="2000" dirty="0"/>
              <a:t> la Rouge </a:t>
            </a:r>
            <a:r>
              <a:rPr lang="en-US" sz="2000" dirty="0" smtClean="0"/>
              <a:t> is another village in </a:t>
            </a:r>
            <a:r>
              <a:rPr lang="en-US" sz="2000" dirty="0" err="1" smtClean="0"/>
              <a:t>correze</a:t>
            </a:r>
            <a:r>
              <a:rPr lang="en-US" sz="2000" dirty="0" smtClean="0"/>
              <a:t> that is considered one of the most beautiful. It is very green and pretty. It has plenty of beautiful gardens and pretty old churches.</a:t>
            </a: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The village </a:t>
            </a:r>
            <a:r>
              <a:rPr lang="en-US" dirty="0" err="1" smtClean="0"/>
              <a:t>Bourganeuf</a:t>
            </a:r>
            <a:r>
              <a:rPr lang="en-US" dirty="0" smtClean="0"/>
              <a:t> is located in the department </a:t>
            </a:r>
            <a:r>
              <a:rPr lang="en-US" dirty="0" err="1" smtClean="0"/>
              <a:t>creusse</a:t>
            </a:r>
            <a:r>
              <a:rPr lang="en-US" dirty="0" smtClean="0"/>
              <a:t>. It was once the headquarters for the templar nights. </a:t>
            </a:r>
            <a:r>
              <a:rPr lang="en-US" dirty="0" err="1" smtClean="0"/>
              <a:t>Bourgane</a:t>
            </a:r>
            <a:r>
              <a:rPr lang="en-US" dirty="0" smtClean="0"/>
              <a:t> is made up of mostly country side.</a:t>
            </a:r>
            <a:r>
              <a:rPr lang="en-US" b="1" dirty="0"/>
              <a:t> </a:t>
            </a:r>
            <a:r>
              <a:rPr lang="en-US" dirty="0" err="1"/>
              <a:t>Magnac</a:t>
            </a:r>
            <a:r>
              <a:rPr lang="en-US" dirty="0"/>
              <a:t> </a:t>
            </a:r>
            <a:r>
              <a:rPr lang="en-US" dirty="0" smtClean="0"/>
              <a:t>Bourg is located in Haute Vienne.</a:t>
            </a:r>
            <a:r>
              <a:rPr lang="en-US" dirty="0"/>
              <a:t> The </a:t>
            </a:r>
            <a:r>
              <a:rPr lang="en-US" dirty="0" smtClean="0"/>
              <a:t>village has distinctive cream colored stone </a:t>
            </a:r>
            <a:r>
              <a:rPr lang="en-US" dirty="0"/>
              <a:t>buildings and slate </a:t>
            </a:r>
            <a:r>
              <a:rPr lang="en-US" dirty="0" smtClean="0"/>
              <a:t>roofs. The village has many apple orchards surrounding it.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990600"/>
            <a:ext cx="7772400" cy="1470025"/>
          </a:xfrm>
        </p:spPr>
        <p:txBody>
          <a:bodyPr/>
          <a:lstStyle/>
          <a:p>
            <a:r>
              <a:rPr lang="en-US" dirty="0" smtClean="0"/>
              <a:t>Things to do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2286000"/>
            <a:ext cx="7772400" cy="4191000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n-US" sz="3400" dirty="0" err="1" smtClean="0">
                <a:solidFill>
                  <a:schemeClr val="tx1"/>
                </a:solidFill>
              </a:rPr>
              <a:t>Limousin</a:t>
            </a:r>
            <a:r>
              <a:rPr lang="en-US" sz="3400" dirty="0" smtClean="0">
                <a:solidFill>
                  <a:schemeClr val="tx1"/>
                </a:solidFill>
              </a:rPr>
              <a:t> is full of many old churches and other buildings. It also has a very pretty country side. You could visit  St Etienne. St </a:t>
            </a:r>
            <a:r>
              <a:rPr lang="en-US" sz="3400" dirty="0" err="1" smtClean="0">
                <a:solidFill>
                  <a:schemeClr val="tx1"/>
                </a:solidFill>
              </a:rPr>
              <a:t>etienne</a:t>
            </a:r>
            <a:r>
              <a:rPr lang="en-US" sz="3400" dirty="0" smtClean="0">
                <a:solidFill>
                  <a:schemeClr val="tx1"/>
                </a:solidFill>
              </a:rPr>
              <a:t> is a cathedral completed in 1890. The cathedral is beautiful and even holds the tombs of some admirable bishops.</a:t>
            </a:r>
            <a:r>
              <a:rPr lang="en-US" sz="3400" dirty="0">
                <a:solidFill>
                  <a:schemeClr val="tx1"/>
                </a:solidFill>
              </a:rPr>
              <a:t> Next to the cathedral in the </a:t>
            </a:r>
            <a:r>
              <a:rPr lang="en-US" sz="3400" dirty="0" err="1">
                <a:solidFill>
                  <a:schemeClr val="tx1"/>
                </a:solidFill>
              </a:rPr>
              <a:t>Jardins</a:t>
            </a:r>
            <a:r>
              <a:rPr lang="en-US" sz="3400" dirty="0">
                <a:solidFill>
                  <a:schemeClr val="tx1"/>
                </a:solidFill>
              </a:rPr>
              <a:t> de </a:t>
            </a:r>
            <a:r>
              <a:rPr lang="en-US" sz="3400" dirty="0" err="1">
                <a:solidFill>
                  <a:schemeClr val="tx1"/>
                </a:solidFill>
              </a:rPr>
              <a:t>l'Evêch</a:t>
            </a:r>
            <a:r>
              <a:rPr lang="en-US" sz="3400" dirty="0">
                <a:solidFill>
                  <a:schemeClr val="tx1"/>
                </a:solidFill>
              </a:rPr>
              <a:t> </a:t>
            </a:r>
            <a:r>
              <a:rPr lang="en-US" sz="3400" dirty="0" smtClean="0">
                <a:solidFill>
                  <a:schemeClr val="tx1"/>
                </a:solidFill>
              </a:rPr>
              <a:t> is the </a:t>
            </a:r>
            <a:r>
              <a:rPr lang="en-US" sz="3400" dirty="0">
                <a:solidFill>
                  <a:schemeClr val="tx1"/>
                </a:solidFill>
              </a:rPr>
              <a:t>old archbishops' </a:t>
            </a:r>
            <a:r>
              <a:rPr lang="en-US" sz="3400" dirty="0" smtClean="0">
                <a:solidFill>
                  <a:schemeClr val="tx1"/>
                </a:solidFill>
              </a:rPr>
              <a:t>palace that  </a:t>
            </a:r>
            <a:r>
              <a:rPr lang="en-US" sz="3400" dirty="0">
                <a:solidFill>
                  <a:schemeClr val="tx1"/>
                </a:solidFill>
              </a:rPr>
              <a:t>is now the </a:t>
            </a:r>
            <a:r>
              <a:rPr lang="en-US" sz="3400" dirty="0" err="1">
                <a:solidFill>
                  <a:schemeClr val="tx1"/>
                </a:solidFill>
              </a:rPr>
              <a:t>Musée</a:t>
            </a:r>
            <a:r>
              <a:rPr lang="en-US" sz="3400" dirty="0">
                <a:solidFill>
                  <a:schemeClr val="tx1"/>
                </a:solidFill>
              </a:rPr>
              <a:t> Municipal. </a:t>
            </a:r>
            <a:br>
              <a:rPr lang="en-US" sz="3400" dirty="0">
                <a:solidFill>
                  <a:schemeClr val="tx1"/>
                </a:solidFill>
              </a:rPr>
            </a:br>
            <a:r>
              <a:rPr lang="en-US" sz="3400" dirty="0">
                <a:solidFill>
                  <a:schemeClr val="tx1"/>
                </a:solidFill>
              </a:rPr>
              <a:t/>
            </a:r>
            <a:br>
              <a:rPr lang="en-US" sz="3400" dirty="0">
                <a:solidFill>
                  <a:schemeClr val="tx1"/>
                </a:solidFill>
              </a:rPr>
            </a:br>
            <a:r>
              <a:rPr lang="en-US" sz="3400" dirty="0">
                <a:solidFill>
                  <a:schemeClr val="tx1"/>
                </a:solidFill>
              </a:rPr>
              <a:t>The elegant 18th-century building has an outstanding collection of Limoges enamels from the 12th century, as well as some enamel paintings by Leonard </a:t>
            </a:r>
            <a:r>
              <a:rPr lang="en-US" sz="3400" dirty="0" err="1">
                <a:solidFill>
                  <a:schemeClr val="tx1"/>
                </a:solidFill>
              </a:rPr>
              <a:t>limousin</a:t>
            </a:r>
            <a:r>
              <a:rPr lang="en-US" sz="3400" dirty="0">
                <a:solidFill>
                  <a:schemeClr val="tx1"/>
                </a:solidFill>
              </a:rPr>
              <a:t>, who was born in 1505 in Limoges and went on to win world acclaim and the favor of four monarchs. </a:t>
            </a:r>
            <a:r>
              <a:rPr lang="en-US" sz="3400" dirty="0" smtClean="0">
                <a:solidFill>
                  <a:schemeClr val="tx1"/>
                </a:solidFill>
              </a:rPr>
              <a:t> You could also hike and take walks. There are many possibilities in </a:t>
            </a:r>
            <a:r>
              <a:rPr lang="en-US" sz="3400" dirty="0" err="1" smtClean="0">
                <a:solidFill>
                  <a:schemeClr val="tx1"/>
                </a:solidFill>
              </a:rPr>
              <a:t>limousin</a:t>
            </a:r>
            <a:r>
              <a:rPr lang="en-US" sz="3400" dirty="0" smtClean="0">
                <a:solidFill>
                  <a:schemeClr val="tx1"/>
                </a:solidFill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772400" cy="1470025"/>
          </a:xfrm>
        </p:spPr>
        <p:txBody>
          <a:bodyPr/>
          <a:lstStyle/>
          <a:p>
            <a:r>
              <a:rPr lang="en-US" dirty="0" smtClean="0"/>
              <a:t>Bibliography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828800"/>
            <a:ext cx="6400800" cy="3886200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>
                <a:hlinkClick r:id="rId3"/>
              </a:rPr>
              <a:t>http://en.wikipedia.org/wiki/Limousin_(province)</a:t>
            </a:r>
            <a:endParaRPr lang="en-US" sz="2400" dirty="0" smtClean="0"/>
          </a:p>
          <a:p>
            <a:pPr algn="l"/>
            <a:r>
              <a:rPr lang="en-US" sz="2400" dirty="0" smtClean="0">
                <a:hlinkClick r:id="rId4"/>
              </a:rPr>
              <a:t>http://www.discoverfrance.net/France/Provinces/Limousin.shtml</a:t>
            </a:r>
            <a:endParaRPr lang="en-US" sz="2400" dirty="0" smtClean="0"/>
          </a:p>
          <a:p>
            <a:pPr algn="l"/>
            <a:r>
              <a:rPr lang="en-US" sz="2400" dirty="0" smtClean="0">
                <a:hlinkClick r:id="rId5"/>
              </a:rPr>
              <a:t>http://www.frenchpropertylinks.com/essential/prettiest-villages-limousin.html</a:t>
            </a:r>
            <a:endParaRPr lang="en-US" sz="2400" dirty="0" smtClean="0"/>
          </a:p>
          <a:p>
            <a:pPr algn="l"/>
            <a:r>
              <a:rPr lang="en-US" sz="2400" dirty="0" smtClean="0">
                <a:hlinkClick r:id="rId6"/>
              </a:rPr>
              <a:t>http://www.tourismelimousin.com/en/discover-limousin/limousin/events.php</a:t>
            </a:r>
            <a:endParaRPr lang="en-US" sz="2400" dirty="0" smtClean="0"/>
          </a:p>
          <a:p>
            <a:pPr algn="l"/>
            <a:r>
              <a:rPr lang="en-US" sz="2400" dirty="0" smtClean="0">
                <a:hlinkClick r:id="rId7"/>
              </a:rPr>
              <a:t>http://www.french-property.com/regions/limousin/food-gastronomy/</a:t>
            </a:r>
            <a:endParaRPr 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990600"/>
            <a:ext cx="7772400" cy="1470025"/>
          </a:xfrm>
        </p:spPr>
        <p:txBody>
          <a:bodyPr/>
          <a:lstStyle/>
          <a:p>
            <a:r>
              <a:rPr lang="en-US" dirty="0" smtClean="0"/>
              <a:t>Celebration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2362200"/>
            <a:ext cx="6400800" cy="3886200"/>
          </a:xfrm>
        </p:spPr>
        <p:txBody>
          <a:bodyPr>
            <a:noAutofit/>
          </a:bodyPr>
          <a:lstStyle/>
          <a:p>
            <a:pPr algn="l"/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There are many celebrations in </a:t>
            </a:r>
            <a:r>
              <a:rPr lang="en-US" dirty="0" err="1" smtClean="0">
                <a:solidFill>
                  <a:schemeClr val="tx1"/>
                </a:solidFill>
              </a:rPr>
              <a:t>limousin</a:t>
            </a:r>
            <a:r>
              <a:rPr lang="en-US" dirty="0" smtClean="0">
                <a:solidFill>
                  <a:schemeClr val="tx1"/>
                </a:solidFill>
              </a:rPr>
              <a:t>. There are always  traditional village </a:t>
            </a:r>
            <a:r>
              <a:rPr lang="en-US" dirty="0">
                <a:solidFill>
                  <a:schemeClr val="tx1"/>
                </a:solidFill>
              </a:rPr>
              <a:t>celebrations, eminent festivals, visiting local companies, sports events, concerts, food fairs </a:t>
            </a:r>
            <a:r>
              <a:rPr lang="en-US" dirty="0" smtClean="0">
                <a:solidFill>
                  <a:schemeClr val="tx1"/>
                </a:solidFill>
              </a:rPr>
              <a:t>and even </a:t>
            </a:r>
            <a:r>
              <a:rPr lang="en-US" dirty="0">
                <a:solidFill>
                  <a:schemeClr val="tx1"/>
                </a:solidFill>
              </a:rPr>
              <a:t>international </a:t>
            </a:r>
            <a:r>
              <a:rPr lang="en-US" dirty="0" smtClean="0">
                <a:solidFill>
                  <a:schemeClr val="tx1"/>
                </a:solidFill>
              </a:rPr>
              <a:t>events.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0"/>
            <a:ext cx="7772400" cy="1470025"/>
          </a:xfrm>
        </p:spPr>
        <p:txBody>
          <a:bodyPr/>
          <a:lstStyle/>
          <a:p>
            <a:r>
              <a:rPr lang="en-US" dirty="0" smtClean="0"/>
              <a:t>Food in </a:t>
            </a:r>
            <a:r>
              <a:rPr lang="en-US" dirty="0" err="1" smtClean="0"/>
              <a:t>Limousin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1981200"/>
            <a:ext cx="6400800" cy="3276600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en-US" sz="3300" b="1" dirty="0">
                <a:solidFill>
                  <a:schemeClr val="tx1"/>
                </a:solidFill>
              </a:rPr>
              <a:t>Food in </a:t>
            </a:r>
            <a:r>
              <a:rPr lang="en-US" sz="3300" b="1" dirty="0" err="1">
                <a:solidFill>
                  <a:schemeClr val="tx1"/>
                </a:solidFill>
              </a:rPr>
              <a:t>Limousin</a:t>
            </a:r>
            <a:r>
              <a:rPr lang="en-US" sz="3300" b="1" dirty="0">
                <a:solidFill>
                  <a:schemeClr val="tx1"/>
                </a:solidFill>
              </a:rPr>
              <a:t> is </a:t>
            </a:r>
            <a:r>
              <a:rPr lang="en-US" sz="3300" b="1" dirty="0" smtClean="0">
                <a:solidFill>
                  <a:schemeClr val="tx1"/>
                </a:solidFill>
              </a:rPr>
              <a:t>based on beef, lamb and pork meat. Some of the outstanding </a:t>
            </a:r>
            <a:r>
              <a:rPr lang="en-US" sz="3300" b="1" dirty="0" err="1">
                <a:solidFill>
                  <a:schemeClr val="tx1"/>
                </a:solidFill>
              </a:rPr>
              <a:t>specialities</a:t>
            </a:r>
            <a:r>
              <a:rPr lang="en-US" sz="3300" b="1" dirty="0">
                <a:solidFill>
                  <a:schemeClr val="tx1"/>
                </a:solidFill>
              </a:rPr>
              <a:t> </a:t>
            </a:r>
            <a:r>
              <a:rPr lang="en-US" sz="3300" b="1" dirty="0" smtClean="0">
                <a:solidFill>
                  <a:schemeClr val="tx1"/>
                </a:solidFill>
              </a:rPr>
              <a:t>in </a:t>
            </a:r>
            <a:r>
              <a:rPr lang="en-US" sz="3300" b="1" dirty="0" err="1" smtClean="0">
                <a:solidFill>
                  <a:schemeClr val="tx1"/>
                </a:solidFill>
              </a:rPr>
              <a:t>limousin</a:t>
            </a:r>
            <a:r>
              <a:rPr lang="en-US" sz="3300" b="1" dirty="0" smtClean="0">
                <a:solidFill>
                  <a:schemeClr val="tx1"/>
                </a:solidFill>
              </a:rPr>
              <a:t> are </a:t>
            </a:r>
            <a:r>
              <a:rPr lang="en-US" sz="3300" b="1" dirty="0">
                <a:solidFill>
                  <a:schemeClr val="tx1"/>
                </a:solidFill>
              </a:rPr>
              <a:t> </a:t>
            </a:r>
            <a:r>
              <a:rPr lang="en-US" sz="3300" b="1" i="1" dirty="0" err="1">
                <a:solidFill>
                  <a:schemeClr val="tx1"/>
                </a:solidFill>
              </a:rPr>
              <a:t>Creuse</a:t>
            </a:r>
            <a:r>
              <a:rPr lang="en-US" sz="3300" b="1" dirty="0">
                <a:solidFill>
                  <a:schemeClr val="tx1"/>
                </a:solidFill>
              </a:rPr>
              <a:t> nut cake, </a:t>
            </a:r>
            <a:r>
              <a:rPr lang="en-US" sz="3300" b="1" dirty="0" err="1">
                <a:solidFill>
                  <a:schemeClr val="tx1"/>
                </a:solidFill>
              </a:rPr>
              <a:t>chestnut</a:t>
            </a:r>
            <a:r>
              <a:rPr lang="en-US" sz="3300" b="1" i="1" dirty="0" err="1">
                <a:solidFill>
                  <a:schemeClr val="tx1"/>
                </a:solidFill>
              </a:rPr>
              <a:t>boudin</a:t>
            </a:r>
            <a:r>
              <a:rPr lang="en-US" sz="3300" b="1" dirty="0">
                <a:solidFill>
                  <a:schemeClr val="tx1"/>
                </a:solidFill>
              </a:rPr>
              <a:t> (blood sausage</a:t>
            </a:r>
            <a:r>
              <a:rPr lang="en-US" sz="3300" b="1" dirty="0" smtClean="0">
                <a:solidFill>
                  <a:schemeClr val="tx1"/>
                </a:solidFill>
              </a:rPr>
              <a:t>) and</a:t>
            </a:r>
            <a:r>
              <a:rPr lang="en-US" sz="3300" b="1" dirty="0">
                <a:solidFill>
                  <a:schemeClr val="tx1"/>
                </a:solidFill>
              </a:rPr>
              <a:t> </a:t>
            </a:r>
            <a:r>
              <a:rPr lang="en-US" sz="3300" b="1" i="1" dirty="0" err="1">
                <a:solidFill>
                  <a:schemeClr val="tx1"/>
                </a:solidFill>
              </a:rPr>
              <a:t>Galetou</a:t>
            </a:r>
            <a:r>
              <a:rPr lang="en-US" sz="3300" b="1" dirty="0">
                <a:solidFill>
                  <a:schemeClr val="tx1"/>
                </a:solidFill>
              </a:rPr>
              <a:t> (salted pancake with ham and cheese), prunes and mushrooms, etc.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25602" name="Picture 2" descr="http://cf.ltkcdn.net/recipes/images/std/133249-250x166-Nut_cak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4648200"/>
            <a:ext cx="2381250" cy="1657351"/>
          </a:xfrm>
          <a:prstGeom prst="rect">
            <a:avLst/>
          </a:prstGeom>
          <a:noFill/>
        </p:spPr>
      </p:pic>
      <p:pic>
        <p:nvPicPr>
          <p:cNvPr id="25604" name="Picture 4" descr="http://www.etftrends.com/wp-content/uploads/2010/10/por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495800"/>
            <a:ext cx="2418520" cy="1854199"/>
          </a:xfrm>
          <a:prstGeom prst="rect">
            <a:avLst/>
          </a:prstGeom>
          <a:noFill/>
        </p:spPr>
      </p:pic>
      <p:pic>
        <p:nvPicPr>
          <p:cNvPr id="25606" name="Picture 6" descr="http://4.bp.blogspot.com/-s0j8SE_Sls0/TiUoKnTkh2I/AAAAAAAABNc/8PpAWEZzPxo/s1600/276625-10-cute-lam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24200" y="4495800"/>
            <a:ext cx="3045786" cy="1905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356</Words>
  <Application>Microsoft Office PowerPoint</Application>
  <PresentationFormat>On-screen Show (4:3)</PresentationFormat>
  <Paragraphs>28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Limousin  By Karla Rahe</vt:lpstr>
      <vt:lpstr>History</vt:lpstr>
      <vt:lpstr>Location and Culture</vt:lpstr>
      <vt:lpstr>Departments of Limousin</vt:lpstr>
      <vt:lpstr>Things to do</vt:lpstr>
      <vt:lpstr>Bibliography</vt:lpstr>
      <vt:lpstr>Celebration</vt:lpstr>
      <vt:lpstr>Food in Limousin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Limousin  By Karla Rahe</dc:title>
  <dc:creator>Alex</dc:creator>
  <cp:lastModifiedBy>Alex</cp:lastModifiedBy>
  <cp:revision>11</cp:revision>
  <dcterms:created xsi:type="dcterms:W3CDTF">2011-10-24T00:16:45Z</dcterms:created>
  <dcterms:modified xsi:type="dcterms:W3CDTF">2011-10-24T01:57:55Z</dcterms:modified>
</cp:coreProperties>
</file>